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4"/>
  </p:notesMasterIdLst>
  <p:sldIdLst>
    <p:sldId id="1483" r:id="rId2"/>
    <p:sldId id="1495" r:id="rId3"/>
    <p:sldId id="1534" r:id="rId4"/>
    <p:sldId id="1562" r:id="rId5"/>
    <p:sldId id="1563" r:id="rId6"/>
    <p:sldId id="1555" r:id="rId7"/>
    <p:sldId id="1536" r:id="rId8"/>
    <p:sldId id="1569" r:id="rId9"/>
    <p:sldId id="1499" r:id="rId10"/>
    <p:sldId id="1570" r:id="rId11"/>
    <p:sldId id="1560" r:id="rId12"/>
    <p:sldId id="1537" r:id="rId13"/>
    <p:sldId id="1565" r:id="rId14"/>
    <p:sldId id="1556" r:id="rId15"/>
    <p:sldId id="1571" r:id="rId16"/>
    <p:sldId id="1561" r:id="rId17"/>
    <p:sldId id="1559" r:id="rId18"/>
    <p:sldId id="1572" r:id="rId19"/>
    <p:sldId id="1567" r:id="rId20"/>
    <p:sldId id="1573" r:id="rId21"/>
    <p:sldId id="1566" r:id="rId22"/>
    <p:sldId id="1568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38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5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56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87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7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课：理财的智慧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一、敬虔知足不可贪财。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58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、贪财是万恶之根。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我儿，不要与他们同行一道，禁止你脚走他们的路。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因为，他们的脚奔跑行恶；他们急速流人的血，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好像飞鸟，网罗设在眼前仍不躲避。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这些人埋伏，是为自流己血；蹲伏，是为自害己命。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凡贪恋财利的，所行之路都是如此；这贪恋之心乃夺去得财者之命。</a:t>
            </a:r>
          </a:p>
        </p:txBody>
      </p:sp>
    </p:spTree>
    <p:extLst>
      <p:ext uri="{BB962C8B-B14F-4D97-AF65-F5344CB8AC3E}">
        <p14:creationId xmlns:p14="http://schemas.microsoft.com/office/powerpoint/2010/main" val="243566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6:5b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他们以敬虔为得利的门路。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然而，敬虔加上知足的心便是大利了；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因为我们没有带甚么到世上来，也不能带甚么去。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只要有衣有食，就当知足。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但那些想要发财的人，就陷在迷惑、落在网罗和许多无知有害的私欲里，叫人沉在败坏和灭亡中。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贪财是万恶之根。有人贪恋钱财，就被引诱离了真道，用许多愁苦把自己刺透了。</a:t>
            </a:r>
          </a:p>
        </p:txBody>
      </p:sp>
    </p:spTree>
    <p:extLst>
      <p:ext uri="{BB962C8B-B14F-4D97-AF65-F5344CB8AC3E}">
        <p14:creationId xmlns:p14="http://schemas.microsoft.com/office/powerpoint/2010/main" val="23236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、金钱并不可靠。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富户的财物是他的坚城；穷人的贫乏是他的败坏。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义人的勤劳致生；恶人的进项致死（死：原文是罪）。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耶和华的名是坚固台；义人奔入便得安稳。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富足人的财物是他的坚城，在他心想，犹如高墙。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18:12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败坏之先，人心骄傲；尊荣以前，必有谦卑。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、金钱会展翅飞走。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不要劳碌求富，休仗自己的聪明。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你岂要定睛在虚无的钱财上吗？因钱财必长翅膀，如鹰向天飞去。</a:t>
            </a: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比金钱更重要的事物：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发怒的日子资财无益；惟有公义能救人脱离死亡。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义人家中多有财宝；恶人得利反受扰害。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多有财利，行事不义，不如少有财利，行事公义。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房屋钱财是祖宗所遗留的；惟有贤慧的妻是耶和华所赐的。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美名胜过大财；恩宠强如金银。</a:t>
            </a:r>
          </a:p>
        </p:txBody>
      </p:sp>
    </p:spTree>
    <p:extLst>
      <p:ext uri="{BB962C8B-B14F-4D97-AF65-F5344CB8AC3E}">
        <p14:creationId xmlns:p14="http://schemas.microsoft.com/office/powerpoint/2010/main" val="126236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金钱能买到房屋，但买不到家； 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金钱能买到药物，但买不到健康；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金钱能买到美食，但买不到食欲；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金钱能买到床，  但买不到睡眠；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金钱能买到珠宝，但买不到美； 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金钱能买到娱乐，但买不到愉快；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金钱能买到书籍，但买不到智慧；	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金钱能买到谄媚，但买不到尊敬。</a:t>
            </a: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一、敬虔知足不可贪财。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二、不义之财切不可取。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7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、不义之财无益处。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不义之财毫无益处；惟有公义能救人脱离死亡。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）商业欺诈。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诡诈的天平为耶和华所憎恶；公平的法码为他所喜悦。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诚实人必多得福；想要急速发财的，不免受罚。</a:t>
            </a:r>
          </a:p>
        </p:txBody>
      </p:sp>
    </p:spTree>
    <p:extLst>
      <p:ext uri="{BB962C8B-B14F-4D97-AF65-F5344CB8AC3E}">
        <p14:creationId xmlns:p14="http://schemas.microsoft.com/office/powerpoint/2010/main" val="15169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）贿赂利诱。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贪恋财利的，扰害己家；恨恶贿赂的，必得存活。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贿赂在馈送的人眼中看为宝玉，随处运动都得顺利。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17:23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恶人暗中受贿赂，为要颠倒判断。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29:4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王藉公平，使国坚定；索要贿赂，使国倾败。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）收取高利。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人以厚利加增财物，是给那怜悯穷人者积蓄的。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65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、急速发财必受罚。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28:20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诚实人必多得福；想要急速发财的，不免受罚。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不劳而得之财必然消耗；勤劳积蓄的，必见加增。</a:t>
            </a:r>
          </a:p>
        </p:txBody>
      </p:sp>
    </p:spTree>
    <p:extLst>
      <p:ext uri="{BB962C8B-B14F-4D97-AF65-F5344CB8AC3E}">
        <p14:creationId xmlns:p14="http://schemas.microsoft.com/office/powerpoint/2010/main" val="422325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一、敬虔知足不可贪财。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二、不义之财切不可取。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三、殷勤筹划仰望上帝。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011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、殷勤筹划得丰裕。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懒惰人羡慕，却无所得；殷勤人必得丰裕。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殷勤筹划的，足致丰裕；行事急躁的，都必缺乏。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用诡诈之舌求财的，就是自己取死；所得之财乃是吹来吹去的浮云。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highlight>
                <a:srgbClr val="C0C0C0"/>
              </a:highlight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3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、仰望上帝丰富供应。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敬畏耶和华心存谦卑，就得富有、尊荣、生命为赏赐。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耶和华所赐的福使人富足，并不加上忧虑。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一、敬虔知足不可贪财。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二、不义之财切不可取。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三、殷勤筹划仰望上帝。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四、善用金钱积攒永福。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6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17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、用金钱帮助人。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你手若有行善的力量，不可推辞，就当向那应得的人施行。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19:17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怜悯贫穷的，就是借给耶和华；他的善行，耶和华必偿还。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有施散的，却更增添；有吝惜过度的，反致穷乏。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好施舍的，必得丰裕；滋润人的，必得滋润。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屯粮不卖的，民必咒诅他；情愿出卖的，人必为他祝福。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、用金钱尊崇上帝。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你要以财物和一切初熟的土产尊荣耶和华。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这样，你的仓房必充满有余；你的酒榨有新酒盈溢。</a:t>
            </a:r>
          </a:p>
        </p:txBody>
      </p:sp>
    </p:spTree>
    <p:extLst>
      <p:ext uri="{BB962C8B-B14F-4D97-AF65-F5344CB8AC3E}">
        <p14:creationId xmlns:p14="http://schemas.microsoft.com/office/powerpoint/2010/main" val="307335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我求你两件事，在我未死之先，不要不赐给我：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求你使虚假和谎言远离我；使我也不贫穷也不富足；赐给我需用的饮食，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恐怕我饱足不认你，说：耶和华是谁呢？又恐怕我贫穷就偷窃，以致亵渎我上帝的名。</a:t>
            </a:r>
          </a:p>
        </p:txBody>
      </p:sp>
    </p:spTree>
    <p:extLst>
      <p:ext uri="{BB962C8B-B14F-4D97-AF65-F5344CB8AC3E}">
        <p14:creationId xmlns:p14="http://schemas.microsoft.com/office/powerpoint/2010/main" val="38512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5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32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70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今天的经文对我个人印象最深的是哪句？请分享！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在社会中我们如何善用金钱？基督徒应该按律纳税吗？如何能帮助穷人，又不至于养懒人？</a:t>
            </a:r>
          </a:p>
          <a:p>
            <a:pPr marL="0" lvl="2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在教会中我们如何善用金钱？我有尽力做到十一奉献吗？教会的预算收入与支出应该按怎样的标准设定？</a:t>
            </a:r>
          </a:p>
        </p:txBody>
      </p:sp>
    </p:spTree>
    <p:extLst>
      <p:ext uri="{BB962C8B-B14F-4D97-AF65-F5344CB8AC3E}">
        <p14:creationId xmlns:p14="http://schemas.microsoft.com/office/powerpoint/2010/main" val="2623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32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charRg st="76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15867</TotalTime>
  <Words>1595</Words>
  <Application>Microsoft Office PowerPoint</Application>
  <PresentationFormat>Widescreen</PresentationFormat>
  <Paragraphs>133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42</cp:revision>
  <cp:lastPrinted>2022-08-25T22:16:15Z</cp:lastPrinted>
  <dcterms:created xsi:type="dcterms:W3CDTF">2022-08-05T17:02:08Z</dcterms:created>
  <dcterms:modified xsi:type="dcterms:W3CDTF">2022-10-22T02:38:17Z</dcterms:modified>
</cp:coreProperties>
</file>